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handoutMasterIdLst>
    <p:handoutMasterId r:id="rId7"/>
  </p:handoutMasterIdLst>
  <p:sldIdLst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5"/>
    <p:restoredTop sz="96327"/>
  </p:normalViewPr>
  <p:slideViewPr>
    <p:cSldViewPr snapToGrid="0" snapToObjects="1">
      <p:cViewPr varScale="1">
        <p:scale>
          <a:sx n="118" d="100"/>
          <a:sy n="118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77FB7-8EFC-5D4A-84E6-432FCC6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671251" y="-1715335"/>
            <a:ext cx="3396343" cy="99687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4344EC-71DA-C442-93DA-C089CEAE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771332" y="2287113"/>
            <a:ext cx="410896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3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176B67E-B121-FE4E-8B13-E79446C7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771332" y="2287113"/>
            <a:ext cx="410896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8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0E42A-01E0-9342-A459-31D71BE2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90770EB-95B3-7745-AB40-B2DE1DCB827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-8284" y="1"/>
            <a:ext cx="142875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rcRect/>
          <a:stretch/>
        </p:blipFill>
        <p:spPr>
          <a:xfrm>
            <a:off x="7616687" y="-11724"/>
            <a:ext cx="4578626" cy="686793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-8284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rcRect/>
          <a:stretch/>
        </p:blipFill>
        <p:spPr>
          <a:xfrm rot="16200000">
            <a:off x="6629842" y="-1070710"/>
            <a:ext cx="4165824" cy="624873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6200000">
            <a:off x="11621406" y="312315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650F09-0C6A-504C-A1DE-6C3AC41CFA5B}"/>
              </a:ext>
            </a:extLst>
          </p:cNvPr>
          <p:cNvGrpSpPr/>
          <p:nvPr userDrawn="1"/>
        </p:nvGrpSpPr>
        <p:grpSpPr>
          <a:xfrm>
            <a:off x="-8284" y="-1"/>
            <a:ext cx="1543307" cy="6858001"/>
            <a:chOff x="-19170" y="-1"/>
            <a:chExt cx="1543307" cy="6858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-19170" y="1"/>
              <a:ext cx="1428750" cy="68579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2422" y="-1"/>
              <a:ext cx="281715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" y="1389"/>
            <a:ext cx="1219199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E4AF87-3624-FD4D-A0AA-612941340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4E18DA-633D-6948-B817-FCBF3D84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3D77-5219-9542-9780-2227055D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20F00-6D73-8647-829F-3AFE5CE80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9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3" ma:contentTypeDescription="Create a new document." ma:contentTypeScope="" ma:versionID="f8be769bad386bd9e4baa19e046c8795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1eccc3d38eb3e8ed115f17a8d7beb6ef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F2F9CF85-AA6C-4419-B387-D933946662F1}"/>
</file>

<file path=customXml/itemProps2.xml><?xml version="1.0" encoding="utf-8"?>
<ds:datastoreItem xmlns:ds="http://schemas.openxmlformats.org/officeDocument/2006/customXml" ds:itemID="{597C7CBD-1C71-44EB-93B2-D7C1DC7D3249}"/>
</file>

<file path=customXml/itemProps3.xml><?xml version="1.0" encoding="utf-8"?>
<ds:datastoreItem xmlns:ds="http://schemas.openxmlformats.org/officeDocument/2006/customXml" ds:itemID="{2098A347-31D4-45FA-9089-CD9446D0F4AE}"/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52</cp:revision>
  <dcterms:created xsi:type="dcterms:W3CDTF">2021-02-17T02:31:40Z</dcterms:created>
  <dcterms:modified xsi:type="dcterms:W3CDTF">2022-02-11T16:13:24Z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